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Творческая работа в малых группах</a:t>
            </a:r>
            <a:r>
              <a:rPr lang="ru-RU" sz="2700" dirty="0" smtClean="0"/>
              <a:t> </a:t>
            </a:r>
            <a:r>
              <a:rPr lang="ru-RU" sz="2700" dirty="0" smtClean="0"/>
              <a:t>«Дед Мороз» в 4 «А</a:t>
            </a:r>
            <a:r>
              <a:rPr lang="ru-RU" sz="2700" dirty="0" smtClean="0"/>
              <a:t>» классе под руководством Ростовцевой М.А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E:\технология проект 4 класс\P10700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8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1800" i="1" u="sng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Этапы работы в малой </a:t>
            </a:r>
            <a:r>
              <a:rPr lang="ru-RU" sz="1800" i="1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группе:</a:t>
            </a:r>
            <a:br>
              <a:rPr lang="ru-RU" sz="1800" i="1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1800" b="0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формирование </a:t>
            </a:r>
            <a:r>
              <a:rPr lang="ru-RU" sz="1800" b="0" i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групп, с учетом пожеланий каждого учащегося;</a:t>
            </a:r>
            <a:br>
              <a:rPr lang="ru-RU" sz="1800" b="0" i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1800" b="0" i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распределение обязанностей между членами группы;</a:t>
            </a:r>
            <a:br>
              <a:rPr lang="ru-RU" sz="1800" b="0" i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1800" b="0" i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знакомство с технологической картой;</a:t>
            </a:r>
            <a:br>
              <a:rPr lang="ru-RU" sz="1800" b="0" i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1800" b="0" i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изготовление поделки;</a:t>
            </a:r>
            <a:br>
              <a:rPr lang="ru-RU" sz="1800" b="0" i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1800" b="0" i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представление результата</a:t>
            </a:r>
            <a:endParaRPr lang="ru-RU" sz="1800" dirty="0"/>
          </a:p>
        </p:txBody>
      </p:sp>
      <p:pic>
        <p:nvPicPr>
          <p:cNvPr id="3074" name="Picture 2" descr="E:\технология проект 4 класс\P10700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5256443" cy="37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9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296144"/>
          </a:xfrm>
        </p:spPr>
        <p:txBody>
          <a:bodyPr/>
          <a:lstStyle/>
          <a:p>
            <a:pPr algn="l"/>
            <a:r>
              <a:rPr lang="ru-RU" sz="3600" dirty="0" smtClean="0"/>
              <a:t>Технологическая карта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6632"/>
            <a:ext cx="7076256" cy="5112568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/>
              <a:t> </a:t>
            </a:r>
            <a:r>
              <a:rPr lang="ru-RU" sz="2900" dirty="0" smtClean="0"/>
              <a:t> </a:t>
            </a:r>
            <a:r>
              <a:rPr lang="ru-RU" sz="2900" b="1" u="sng" dirty="0" smtClean="0"/>
              <a:t>Усы </a:t>
            </a:r>
            <a:r>
              <a:rPr lang="ru-RU" sz="2900" b="1" dirty="0"/>
              <a:t>– 1 деталь</a:t>
            </a:r>
            <a:r>
              <a:rPr lang="ru-RU" sz="2900" dirty="0"/>
              <a:t> (белый картон) вырезаем по шаблону и приклеиваем к лицу.</a:t>
            </a:r>
          </a:p>
          <a:p>
            <a:pPr marL="45720" indent="0">
              <a:buNone/>
            </a:pPr>
            <a:r>
              <a:rPr lang="ru-RU" sz="2900" dirty="0"/>
              <a:t> </a:t>
            </a:r>
            <a:r>
              <a:rPr lang="ru-RU" sz="2900" b="1" u="sng" dirty="0" smtClean="0"/>
              <a:t>Шапка </a:t>
            </a:r>
            <a:r>
              <a:rPr lang="ru-RU" sz="2900" b="1" u="sng" dirty="0"/>
              <a:t>– </a:t>
            </a:r>
            <a:r>
              <a:rPr lang="ru-RU" sz="2900" b="1" dirty="0"/>
              <a:t>3 детали</a:t>
            </a:r>
            <a:r>
              <a:rPr lang="ru-RU" sz="2900" dirty="0"/>
              <a:t> (белый, красный картон и помпон) вырезать по шаблону шапку и ободок. Все детали склеить.</a:t>
            </a:r>
          </a:p>
          <a:p>
            <a:pPr marL="45720" indent="0">
              <a:buNone/>
            </a:pPr>
            <a:r>
              <a:rPr lang="ru-RU" sz="2900" dirty="0"/>
              <a:t> </a:t>
            </a:r>
            <a:r>
              <a:rPr lang="ru-RU" sz="2900" dirty="0" smtClean="0"/>
              <a:t>Шапку </a:t>
            </a:r>
            <a:r>
              <a:rPr lang="ru-RU" sz="2900" dirty="0"/>
              <a:t>приклеить к голове.</a:t>
            </a:r>
          </a:p>
          <a:p>
            <a:pPr marL="45720" indent="0">
              <a:buNone/>
            </a:pPr>
            <a:r>
              <a:rPr lang="ru-RU" sz="2900" dirty="0"/>
              <a:t> </a:t>
            </a:r>
            <a:r>
              <a:rPr lang="ru-RU" sz="2900" b="1" u="sng" dirty="0" smtClean="0"/>
              <a:t>Глаза  </a:t>
            </a:r>
            <a:r>
              <a:rPr lang="ru-RU" sz="2900" b="1" u="sng" dirty="0"/>
              <a:t>- </a:t>
            </a:r>
            <a:r>
              <a:rPr lang="ru-RU" sz="2900" b="1" dirty="0"/>
              <a:t>2 детали</a:t>
            </a:r>
            <a:r>
              <a:rPr lang="ru-RU" sz="2900" dirty="0"/>
              <a:t> (белый картон и синяя цветная бумага) вырезать и приклеить к лицу.</a:t>
            </a:r>
          </a:p>
          <a:p>
            <a:pPr marL="45720" indent="0">
              <a:buNone/>
            </a:pPr>
            <a:r>
              <a:rPr lang="ru-RU" sz="2900" dirty="0"/>
              <a:t> </a:t>
            </a:r>
            <a:r>
              <a:rPr lang="ru-RU" sz="2900" u="sng" dirty="0" smtClean="0"/>
              <a:t>Нос </a:t>
            </a:r>
            <a:r>
              <a:rPr lang="ru-RU" sz="2900" u="sng" dirty="0"/>
              <a:t>-</a:t>
            </a:r>
            <a:r>
              <a:rPr lang="ru-RU" sz="2900" dirty="0"/>
              <a:t>  приклеить к лицу.</a:t>
            </a:r>
          </a:p>
          <a:p>
            <a:pPr marL="45720" indent="0">
              <a:buNone/>
            </a:pPr>
            <a:r>
              <a:rPr lang="ru-RU" sz="2900" dirty="0"/>
              <a:t> </a:t>
            </a:r>
            <a:r>
              <a:rPr lang="ru-RU" sz="2900" b="1" u="sng" dirty="0" smtClean="0"/>
              <a:t>Усы   </a:t>
            </a:r>
            <a:r>
              <a:rPr lang="ru-RU" sz="2900" b="1" u="sng" dirty="0"/>
              <a:t>-</a:t>
            </a:r>
            <a:r>
              <a:rPr lang="ru-RU" sz="2900" b="1" dirty="0"/>
              <a:t> 7 цепочек</a:t>
            </a:r>
            <a:r>
              <a:rPr lang="ru-RU" sz="2900" dirty="0"/>
              <a:t> ( полоски белой бумаги). Длина полоски- 7см, ширина  - 1 см.</a:t>
            </a:r>
          </a:p>
          <a:p>
            <a:pPr marL="45720" indent="0">
              <a:buNone/>
            </a:pPr>
            <a:r>
              <a:rPr lang="ru-RU" sz="2900" b="1" dirty="0"/>
              <a:t>Всего полосок – 32 штуки</a:t>
            </a:r>
            <a:r>
              <a:rPr lang="ru-RU" sz="2900" dirty="0"/>
              <a:t>.</a:t>
            </a:r>
          </a:p>
          <a:p>
            <a:pPr marL="45720" indent="0">
              <a:buNone/>
            </a:pPr>
            <a:r>
              <a:rPr lang="ru-RU" sz="2900" dirty="0"/>
              <a:t>1 цепочка из 6 звеньев</a:t>
            </a:r>
          </a:p>
          <a:p>
            <a:pPr marL="45720" indent="0">
              <a:buNone/>
            </a:pPr>
            <a:r>
              <a:rPr lang="ru-RU" sz="2900" dirty="0"/>
              <a:t>2 цепочки из 5 звеньев</a:t>
            </a:r>
          </a:p>
          <a:p>
            <a:pPr marL="45720" indent="0">
              <a:buNone/>
            </a:pPr>
            <a:r>
              <a:rPr lang="ru-RU" sz="2900" dirty="0"/>
              <a:t>4 цепочки из 4 </a:t>
            </a:r>
            <a:r>
              <a:rPr lang="ru-RU" sz="2900" dirty="0" smtClean="0"/>
              <a:t>звеньев</a:t>
            </a:r>
          </a:p>
          <a:p>
            <a:pPr marL="45720" indent="0">
              <a:buNone/>
            </a:pPr>
            <a:r>
              <a:rPr lang="ru-RU" sz="2900" dirty="0" smtClean="0"/>
              <a:t>Усы </a:t>
            </a:r>
            <a:r>
              <a:rPr lang="ru-RU" sz="2900" dirty="0"/>
              <a:t>приклеиваем в нижней части лица. Цепочка из 6 звеньев приклеивается по центру. Справа и слева от неё приклеить цепочки из 5 звеньев, затем два раза по четыре звена.</a:t>
            </a:r>
          </a:p>
          <a:p>
            <a:pPr marL="45720" indent="0">
              <a:buNone/>
            </a:pPr>
            <a:r>
              <a:rPr lang="ru-RU" sz="2900" dirty="0"/>
              <a:t> </a:t>
            </a:r>
            <a:r>
              <a:rPr lang="ru-RU" sz="2900" b="1" u="sng" dirty="0" smtClean="0"/>
              <a:t>Рот </a:t>
            </a:r>
            <a:r>
              <a:rPr lang="ru-RU" sz="2900" b="1" u="sng" dirty="0"/>
              <a:t>– </a:t>
            </a:r>
            <a:r>
              <a:rPr lang="ru-RU" sz="2900" b="1" dirty="0" smtClean="0"/>
              <a:t> </a:t>
            </a:r>
            <a:r>
              <a:rPr lang="ru-RU" sz="2900" b="1" dirty="0"/>
              <a:t>деталь</a:t>
            </a:r>
            <a:r>
              <a:rPr lang="ru-RU" sz="2900" dirty="0"/>
              <a:t> (красный картон) вырезать и приклеить.</a:t>
            </a:r>
          </a:p>
          <a:p>
            <a:pPr marL="45720" indent="0">
              <a:buNone/>
            </a:pPr>
            <a:r>
              <a:rPr lang="ru-RU" sz="2900" dirty="0"/>
              <a:t> </a:t>
            </a:r>
            <a:r>
              <a:rPr lang="ru-RU" sz="2900" dirty="0" smtClean="0"/>
              <a:t>       </a:t>
            </a:r>
            <a:r>
              <a:rPr lang="ru-RU" sz="2900" b="1" dirty="0" smtClean="0"/>
              <a:t>Приготовить  </a:t>
            </a:r>
            <a:r>
              <a:rPr lang="ru-RU" sz="2900" b="1" dirty="0"/>
              <a:t>представление о своём Деде Морозе и рассказать.</a:t>
            </a:r>
            <a:endParaRPr lang="ru-RU" sz="2900" dirty="0"/>
          </a:p>
          <a:p>
            <a:pPr marL="45720" indent="0">
              <a:buNone/>
            </a:pPr>
            <a:r>
              <a:rPr lang="ru-RU" sz="2900" b="1" dirty="0"/>
              <a:t> </a:t>
            </a:r>
            <a:r>
              <a:rPr lang="ru-RU" sz="2900" b="1" dirty="0" smtClean="0"/>
              <a:t>          </a:t>
            </a:r>
            <a:r>
              <a:rPr lang="ru-RU" sz="2900" dirty="0"/>
              <a:t>Например: </a:t>
            </a:r>
            <a:r>
              <a:rPr lang="ru-RU" sz="2900" dirty="0" smtClean="0"/>
              <a:t>    Откуда </a:t>
            </a:r>
            <a:r>
              <a:rPr lang="ru-RU" sz="2900" dirty="0"/>
              <a:t>прибыл к нам.</a:t>
            </a:r>
          </a:p>
          <a:p>
            <a:pPr marL="45720" indent="0">
              <a:buNone/>
            </a:pPr>
            <a:r>
              <a:rPr lang="ru-RU" sz="2900" dirty="0"/>
              <a:t>                                Какой он по характеру.</a:t>
            </a:r>
          </a:p>
          <a:p>
            <a:pPr marL="45720" indent="0">
              <a:buNone/>
            </a:pPr>
            <a:r>
              <a:rPr lang="ru-RU" sz="2900" dirty="0"/>
              <a:t>                                Его достоинства и дела и т.д.</a:t>
            </a:r>
          </a:p>
          <a:p>
            <a:pPr marL="45720" indent="0">
              <a:buNone/>
            </a:pPr>
            <a:r>
              <a:rPr lang="ru-RU" sz="2900" dirty="0"/>
              <a:t> </a:t>
            </a:r>
            <a:r>
              <a:rPr lang="ru-RU" sz="2900" dirty="0" smtClean="0"/>
              <a:t>      </a:t>
            </a:r>
            <a:r>
              <a:rPr lang="ru-RU" sz="2900" b="1" dirty="0" smtClean="0"/>
              <a:t>Выступление </a:t>
            </a:r>
            <a:r>
              <a:rPr lang="ru-RU" sz="2900" b="1" dirty="0"/>
              <a:t>от группы </a:t>
            </a:r>
            <a:r>
              <a:rPr lang="ru-RU" sz="2900" dirty="0"/>
              <a:t>(со своей работой)</a:t>
            </a: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27630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Дружно</a:t>
            </a:r>
            <a:r>
              <a:rPr lang="ru-RU" dirty="0" smtClean="0"/>
              <a:t> </a:t>
            </a:r>
            <a:r>
              <a:rPr lang="ru-RU" sz="2000" dirty="0" smtClean="0"/>
              <a:t>и продуктивно работать в группе. С работой справились быстро. Настроение замечательное, поделки красочные и аккуратные.</a:t>
            </a:r>
            <a:endParaRPr lang="ru-RU" sz="2000" dirty="0"/>
          </a:p>
        </p:txBody>
      </p:sp>
      <p:pic>
        <p:nvPicPr>
          <p:cNvPr id="4098" name="Picture 2" descr="E:\технология проект 4 класс\P10700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6085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технология проект 4 класс\P107002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0648"/>
            <a:ext cx="3816350" cy="30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9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выступлению от групп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Это самый интересный момент работы. Учащимся пришлось подключить фантазию, юмор и артистизм. Все Деды Морозы имеют отличный характер, прибыли со всех концов света. Инсценировки получились задорные, веселые и креативные. Замечательно поработали все ученики!</a:t>
            </a:r>
            <a:endParaRPr lang="ru-RU" dirty="0"/>
          </a:p>
        </p:txBody>
      </p:sp>
      <p:pic>
        <p:nvPicPr>
          <p:cNvPr id="5122" name="Picture 2" descr="E:\технология проект 4 класс\P107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72828"/>
            <a:ext cx="4392487" cy="38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8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/>
              <a:t>Никто не остался равнодушным. Все получили отличные оценки.</a:t>
            </a:r>
            <a:endParaRPr lang="ru-RU" sz="2800" dirty="0"/>
          </a:p>
        </p:txBody>
      </p:sp>
      <p:pic>
        <p:nvPicPr>
          <p:cNvPr id="6146" name="Picture 2" descr="E:\технология проект 4 класс\P10700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306896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технология проект 4 класс\P107003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836712"/>
            <a:ext cx="374339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9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С наступающим Новым годом, любимая школа!</a:t>
            </a:r>
            <a:endParaRPr lang="ru-RU" sz="3200" dirty="0"/>
          </a:p>
        </p:txBody>
      </p:sp>
      <p:pic>
        <p:nvPicPr>
          <p:cNvPr id="7170" name="Picture 2" descr="E:\технология проект 4 класс\P10700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694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112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Творческая работа в малых группах «Дед Мороз» в 4 «А» классе под руководством Ростовцевой М.А.</vt:lpstr>
      <vt:lpstr>Этапы работы в малой группе: формирование групп, с учетом пожеланий каждого учащегося; распределение обязанностей между членами группы; знакомство с технологической картой; изготовление поделки; представление результата</vt:lpstr>
      <vt:lpstr>Технологическая карта</vt:lpstr>
      <vt:lpstr>Дружно и продуктивно работать в группе. С работой справились быстро. Настроение замечательное, поделки красочные и аккуратные.</vt:lpstr>
      <vt:lpstr>Подготовка к выступлению от групп</vt:lpstr>
      <vt:lpstr>Никто не остался равнодушным. Все получили отличные оценки.</vt:lpstr>
      <vt:lpstr>С наступающим Новым годом, любимая школа!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«Дед Мороз» в 4 «А»</dc:title>
  <cp:lastModifiedBy>Лариса Викторовна Демьянова</cp:lastModifiedBy>
  <cp:revision>7</cp:revision>
  <dcterms:modified xsi:type="dcterms:W3CDTF">2014-12-10T06:47:53Z</dcterms:modified>
</cp:coreProperties>
</file>