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86" y="-4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"Афганистан: наша память и боль" 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Афганистан болит в моей душе,</a:t>
            </a:r>
            <a:b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все, кого я встретил и не встретил, </a:t>
            </a:r>
            <a:b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Пусть долго будут жить на этом свете</a:t>
            </a:r>
            <a:b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тишина на дальнем рубеже…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46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историческая справка.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Советско-афганская война длилась с 1979 по 1989 гг. </a:t>
            </a:r>
            <a:endParaRPr lang="ru-RU" sz="4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СССР </a:t>
            </a:r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решило помочь дружественному Афганистану в борьбе за сохранение власти революционного правительства и ввело туда свои 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войска. </a:t>
            </a:r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1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Война 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8112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 это гибель всего родного:  кров без людей,  люди без крова.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- это черное, гнусное дело:  тело без ног, ноги без тела.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- это тысяч разлук причина: сын без отца, отец без сына.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- это слезы, зола и стужа: муж без жены, жена без мужа.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- это тучи пепла и смрада: стада без лугов, луга без стада.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Война - это кровь, эпидемия горя, пороха дым, селенья в огне... </a:t>
            </a:r>
            <a:b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Но вновь разгореться мы ей не дадим – нет разрушениям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Нет войне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5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Участие советских воинов в локальных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войнах и конфликтах: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/>
                <a:ea typeface="Calibri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Алжир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(1962-1964);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Египет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(октябрь 1962 - март 1963 г., июнь 1967 г., 1968 г., март 1969 - июль 1972 г., октябрь 1973 - февраль 1975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Йемен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(октябрь 1962 - март 1963 г., ноябрь 1967 - декабрь 1969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Вьетнам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(1961-1974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);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Сирия (июнь 1967 г., март - июль 1970 г., сентябрь - ноябрь 1972 г., октябрь 1973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Ангола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(ноябрь 1975 - ноябрь 1979 г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.);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Мозамбик (1967 - 1969, ноябрь 1975 - ноябрь 1979 год, март 1984 - апрель 1987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Эфиопия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(декабрь 1977 - ноябрь 1979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Афганистан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(апрель 1978 - февраль 1989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Камбоджа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(апрель - декабрь 1970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Бангладеш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(1972 - 1973);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Лаос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(январь 1960 - декабрь 1963 г., август 1964 - ноябрь 1968 г., ноябрь 1969 - декабрь 1970 г.); 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Сирия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Ливан (июнь 1982 г</a:t>
            </a:r>
            <a:r>
              <a:rPr lang="ru-RU" sz="1600" b="1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., </a:t>
            </a:r>
            <a:r>
              <a:rPr lang="ru-RU" sz="1600" b="1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2016).</a:t>
            </a:r>
            <a:r>
              <a:rPr lang="ru-RU" sz="1600" b="1" dirty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Times New Roman"/>
                <a:ea typeface="Calibri"/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82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Документ- справка: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ru-RU" sz="33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Потери личного состава ограниченного контингента советских войск в Республике Афганистан в период с 25 декабря 1979 г. по 15 февраля 1989 г. составили: убито, умерло от ран 13833 человека из состава 40-й армии. </a:t>
            </a:r>
            <a:endParaRPr lang="ru-RU" sz="33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Ранено </a:t>
            </a:r>
            <a:r>
              <a:rPr lang="ru-RU" sz="33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49985 человек, стали инвалидами 6759, из них пропали без вести 312 человек. Кроме этого, военных советников- 180 человек, переводчиков, специалистов из других министерств и ведомств- 584 человека». </a:t>
            </a:r>
            <a:endParaRPr lang="ru-RU" sz="33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18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молчания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Товарищи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встаньте 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памяти павших –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Героев представьте.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Навек в нашем сердце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Бессмертных имён их звучанье.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Минута молчанья, минута молчанья…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1587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301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"Афганистан: наша память и боль"  </vt:lpstr>
      <vt:lpstr>Краткая историческая справка. </vt:lpstr>
      <vt:lpstr> Война  </vt:lpstr>
      <vt:lpstr>Участие советских воинов в локальных войнах и конфликтах: </vt:lpstr>
      <vt:lpstr>Документ- справка: </vt:lpstr>
      <vt:lpstr>Минута молчания…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"Афганистан: наша память и боль"  </dc:title>
  <cp:lastModifiedBy>Галина Юрьевна Беккер</cp:lastModifiedBy>
  <cp:revision>4</cp:revision>
  <dcterms:modified xsi:type="dcterms:W3CDTF">2019-02-15T08:17:33Z</dcterms:modified>
</cp:coreProperties>
</file>