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5" r:id="rId6"/>
    <p:sldId id="257" r:id="rId7"/>
    <p:sldId id="258" r:id="rId8"/>
    <p:sldId id="260" r:id="rId9"/>
    <p:sldId id="261" r:id="rId10"/>
    <p:sldId id="263" r:id="rId11"/>
    <p:sldId id="272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CC9900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7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rgbClr val="92D050"/>
            </a:gs>
            <a:gs pos="9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Пришкольный лагерь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«Дружба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76864" cy="12961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России, которая осознается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нами, должна определить путь нашего будущего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служения ей»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34888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МОАУ СШ № 141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653136"/>
            <a:ext cx="1772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Г.П. Федотова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" y="0"/>
            <a:ext cx="3548252" cy="220486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Дни</a:t>
            </a:r>
            <a:br>
              <a:rPr lang="ru-RU" dirty="0" smtClean="0"/>
            </a:br>
            <a:r>
              <a:rPr lang="ru-RU" dirty="0"/>
              <a:t>Латвийской </a:t>
            </a:r>
            <a:r>
              <a:rPr lang="ru-RU" dirty="0" smtClean="0"/>
              <a:t>и Эстонской  </a:t>
            </a:r>
            <a:r>
              <a:rPr lang="ru-RU" dirty="0"/>
              <a:t>ССР</a:t>
            </a:r>
          </a:p>
        </p:txBody>
      </p:sp>
      <p:pic>
        <p:nvPicPr>
          <p:cNvPr id="7170" name="Picture 2" descr="D:\рабочий стол\ЛЕТО 22\Пришколка\фото\IMG_20220506_12215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-577" r="17144"/>
          <a:stretch/>
        </p:blipFill>
        <p:spPr bwMode="auto">
          <a:xfrm>
            <a:off x="467544" y="2057391"/>
            <a:ext cx="3312368" cy="47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чий стол\ЛЕТО 22\Пришколка\фото\IMG_20220506_122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752528" cy="63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31840" y="1268760"/>
            <a:ext cx="56886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:\рабочий стол\ЛЕТО 22\Пришколка\фото\IMG-20220624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1581469"/>
            <a:ext cx="4335582" cy="32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игры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народов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052" name="Picture 4" descr="D:\рабочий стол\ЛЕТО 22\Пришколка\фото\IMG-20220624-WA00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1025" y="2636838"/>
            <a:ext cx="4752975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ЛЕТО 22\Пришколка\фото\эскимоз танцует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чий стол\ЛЕТО 22\Пришколка\фото\IMG_20210521_111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2"/>
          <a:stretch/>
        </p:blipFill>
        <p:spPr bwMode="auto">
          <a:xfrm>
            <a:off x="-26337" y="3140968"/>
            <a:ext cx="45983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ЛЕТО 22\Пришколка\фото\IMG_20210521_1117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6140"/>
          <a:stretch/>
        </p:blipFill>
        <p:spPr bwMode="auto">
          <a:xfrm>
            <a:off x="4067944" y="3429000"/>
            <a:ext cx="4752528" cy="28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Народные промыслы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Сувенирная продукция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D:\рабочий стол\ЛЕТО 22\Пришколка\фото\IMG_20210519_083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820836" cy="20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ЛЕТО 22\Пришколка\фото\IMG_20210519_083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76464" cy="212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Анкета на выходе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Хотелось бы тебе еще раз принять участие в профильной  смене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Да» - 100%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Насколько интересно был организован твой отдых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3. Что для тебя было самым интересным в профильной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смен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4. Какие новые способности ты раскрыл в себе?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Твои предложения по проведению отдыха в профильной смене.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диск Д\doc\организаторы\АНИМАШКИ\1 часть\Дети\An1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8096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рабочий стол\ЛЕТО 22\Пришколка\фото\depositphotos_73711483-stock-illustration-cartoon-emoticon-giving-thumb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1944216" cy="1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rgbClr val="92D050"/>
            </a:gs>
            <a:gs pos="9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820472" cy="1470025"/>
          </a:xfrm>
        </p:spPr>
        <p:txBody>
          <a:bodyPr>
            <a:noAutofit/>
          </a:bodyPr>
          <a:lstStyle/>
          <a:p>
            <a:pPr algn="l"/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качественного, оздоровительного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познавательного, разносторонне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развивающего отдыха</a:t>
            </a:r>
          </a:p>
        </p:txBody>
      </p:sp>
    </p:spTree>
    <p:extLst>
      <p:ext uri="{BB962C8B-B14F-4D97-AF65-F5344CB8AC3E}">
        <p14:creationId xmlns:p14="http://schemas.microsoft.com/office/powerpoint/2010/main" val="41334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rgbClr val="92D050"/>
            </a:gs>
            <a:gs pos="9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820472" cy="3384376"/>
          </a:xfrm>
        </p:spPr>
        <p:txBody>
          <a:bodyPr>
            <a:noAutofit/>
          </a:bodyPr>
          <a:lstStyle/>
          <a:p>
            <a:pPr algn="l"/>
            <a:r>
              <a:rPr lang="ru-RU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</a:t>
            </a:r>
            <a:r>
              <a:rPr lang="ru-RU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год 100-летия образования СССР: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-познакомить детей с историей создания Союза Советских Социалистических республик,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основными достижениями эпохи. 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познакомить с культурой  и традициями народов, некогда входящих в состав СССР</a:t>
            </a:r>
          </a:p>
        </p:txBody>
      </p:sp>
    </p:spTree>
    <p:extLst>
      <p:ext uri="{BB962C8B-B14F-4D97-AF65-F5344CB8AC3E}">
        <p14:creationId xmlns:p14="http://schemas.microsoft.com/office/powerpoint/2010/main" val="2274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rgbClr val="92D050"/>
            </a:gs>
            <a:gs pos="9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820472" cy="532859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Программа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пришкольного лагеря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1.	Лагерь с дневным пребыванием обучающихся 1-5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а. Программа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«Мы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были все одной семьёй страны СССР»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б. Программа: «Лето – это маленькая жизнь!»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2.	Летняя профильная смена обучающихся 10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«141-е измерение»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rgbClr val="92D050"/>
            </a:gs>
            <a:gs pos="99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920880" cy="18722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все одной семьёй страны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СССР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рабочий стол\ЛЕТО 22\Пришколка\фото\IMG_20220627_184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52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День России</a:t>
            </a:r>
            <a:endParaRPr lang="ru-RU" dirty="0"/>
          </a:p>
        </p:txBody>
      </p:sp>
      <p:pic>
        <p:nvPicPr>
          <p:cNvPr id="1027" name="Picture 3" descr="D:\рабочий стол\ЛЕТО 22\Пришколка\фото\IMG_20220506_121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3228"/>
          <a:stretch/>
        </p:blipFill>
        <p:spPr bwMode="auto">
          <a:xfrm>
            <a:off x="33714" y="1991"/>
            <a:ext cx="4707454" cy="68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ЛЕТО 22\Пришколка\фото\IMG_20220506_1217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-681" b="-1"/>
          <a:stretch/>
        </p:blipFill>
        <p:spPr bwMode="auto">
          <a:xfrm>
            <a:off x="5721926" y="1524000"/>
            <a:ext cx="3108641" cy="48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ЛЕТО 22\Пришколка\фото\IMG_20220506_1218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" y="19472"/>
            <a:ext cx="5559629" cy="65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                                           Дни </a:t>
            </a:r>
            <a:r>
              <a:rPr lang="ru-RU" dirty="0"/>
              <a:t>Украины </a:t>
            </a:r>
            <a:r>
              <a:rPr lang="ru-RU" dirty="0" smtClean="0"/>
              <a:t>             и </a:t>
            </a:r>
            <a:r>
              <a:rPr lang="ru-RU" dirty="0"/>
              <a:t>Белоруссии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68" y="1844824"/>
            <a:ext cx="3643932" cy="486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3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02" y="41564"/>
            <a:ext cx="4362578" cy="23793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Дни </a:t>
            </a:r>
            <a:r>
              <a:rPr lang="ru-RU" dirty="0" smtClean="0"/>
              <a:t>Киргизской и</a:t>
            </a:r>
            <a:br>
              <a:rPr lang="ru-RU" dirty="0" smtClean="0"/>
            </a:br>
            <a:r>
              <a:rPr lang="ru-RU" dirty="0" smtClean="0"/>
              <a:t>Азербайджанской ССР </a:t>
            </a:r>
            <a:endParaRPr lang="ru-RU" dirty="0"/>
          </a:p>
        </p:txBody>
      </p:sp>
      <p:pic>
        <p:nvPicPr>
          <p:cNvPr id="4098" name="Picture 2" descr="D:\рабочий стол\ЛЕТО 22\Пришколка\фото\IMG_20220506_1218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t="9960" r="-23821" b="-9960"/>
          <a:stretch/>
        </p:blipFill>
        <p:spPr bwMode="auto">
          <a:xfrm>
            <a:off x="4427984" y="10732"/>
            <a:ext cx="6118187" cy="75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рабочий стол\ЛЕТО 22\Пришколка\фото\IMG_20220506_122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 bwMode="auto">
          <a:xfrm>
            <a:off x="251520" y="2469887"/>
            <a:ext cx="3672408" cy="43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ЛЕТО 22\Пришколка\фото\IMG_20220506_1219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4113" cy="693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536504" cy="18722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Дни </a:t>
            </a:r>
            <a:br>
              <a:rPr lang="ru-RU" dirty="0" smtClean="0"/>
            </a:br>
            <a:r>
              <a:rPr lang="ru-RU" dirty="0" smtClean="0"/>
              <a:t>Молдавской и Грузинской</a:t>
            </a:r>
            <a:r>
              <a:rPr lang="ru-RU" dirty="0"/>
              <a:t> </a:t>
            </a:r>
            <a:r>
              <a:rPr lang="ru-RU" dirty="0" smtClean="0"/>
              <a:t>ССР</a:t>
            </a:r>
            <a:endParaRPr lang="ru-RU" dirty="0"/>
          </a:p>
        </p:txBody>
      </p:sp>
      <p:pic>
        <p:nvPicPr>
          <p:cNvPr id="4" name="Picture 2" descr="D:\рабочий стол\ЛЕТО 22\Пришколка\фото\IMG_20220506_122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744416" cy="43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Пришкольный лагерь  проект «Дружба»</vt:lpstr>
      <vt:lpstr>Цель:  Создать необходимые условия  для качественного, оздоровительного, познавательного, разносторонне - развивающего отдыха</vt:lpstr>
      <vt:lpstr>Основная идея проекта: В год 100-летия образования СССР: -познакомить детей с историей создания Союза Советских Социалистических республик,  с основными достижениями эпохи.  - познакомить с культурой  и традициями народов, некогда входящих в состав СССР</vt:lpstr>
      <vt:lpstr>     Программа пришкольного лагеря   1. Лагерь с дневным пребыванием обучающихся 1-5 классов:  а. Программа «Мы были все одной семьёй страны СССР» б. Программа: «Лето – это маленькая жизнь!» 2. Летняя профильная смена обучающихся 10 классов: Программа «141-е измерение» </vt:lpstr>
      <vt:lpstr>Мы были все одной семьёй страны СССР </vt:lpstr>
      <vt:lpstr>                                       День России</vt:lpstr>
      <vt:lpstr>                                           Дни Украины              и Белоруссии</vt:lpstr>
      <vt:lpstr>                             Дни Киргизской и Азербайджанской ССР </vt:lpstr>
      <vt:lpstr>Дни  Молдавской и Грузинской ССР</vt:lpstr>
      <vt:lpstr>Дни Латвийской и Эстонской  ССР</vt:lpstr>
      <vt:lpstr>Спортивные игры  народов России </vt:lpstr>
      <vt:lpstr>  Народные промыслы Сувенирная продукция  </vt:lpstr>
      <vt:lpstr>Анкета на выходе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Пришкольный лагерь  «Дружба»</dc:title>
  <dc:creator>Беккер Галина Юрьевна</dc:creator>
  <cp:lastModifiedBy>Галина Юрьевна Беккер</cp:lastModifiedBy>
  <cp:revision>19</cp:revision>
  <dcterms:created xsi:type="dcterms:W3CDTF">2022-06-23T06:48:49Z</dcterms:created>
  <dcterms:modified xsi:type="dcterms:W3CDTF">2022-07-05T11:23:06Z</dcterms:modified>
</cp:coreProperties>
</file>