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jpeg"/><Relationship Id="rId26" Type="http://schemas.openxmlformats.org/officeDocument/2006/relationships/image" Target="../media/image17.jpeg"/><Relationship Id="rId39" Type="http://schemas.microsoft.com/office/2007/relationships/hdphoto" Target="../media/hdphoto8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2.jpeg"/><Relationship Id="rId34" Type="http://schemas.openxmlformats.org/officeDocument/2006/relationships/image" Target="../media/image25.jpeg"/><Relationship Id="rId7" Type="http://schemas.microsoft.com/office/2007/relationships/hdphoto" Target="../media/hdphoto2.wdp"/><Relationship Id="rId12" Type="http://schemas.openxmlformats.org/officeDocument/2006/relationships/image" Target="../media/image6.jpeg"/><Relationship Id="rId17" Type="http://schemas.microsoft.com/office/2007/relationships/hdphoto" Target="../media/hdphoto6.wdp"/><Relationship Id="rId25" Type="http://schemas.openxmlformats.org/officeDocument/2006/relationships/image" Target="../media/image16.jpeg"/><Relationship Id="rId33" Type="http://schemas.openxmlformats.org/officeDocument/2006/relationships/image" Target="../media/image24.jpeg"/><Relationship Id="rId38" Type="http://schemas.openxmlformats.org/officeDocument/2006/relationships/image" Target="../media/image29.jpe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1.jpeg"/><Relationship Id="rId29" Type="http://schemas.openxmlformats.org/officeDocument/2006/relationships/image" Target="../media/image20.jpeg"/><Relationship Id="rId41" Type="http://schemas.openxmlformats.org/officeDocument/2006/relationships/image" Target="../media/image31.jpeg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11" Type="http://schemas.microsoft.com/office/2007/relationships/hdphoto" Target="../media/hdphoto4.wdp"/><Relationship Id="rId24" Type="http://schemas.openxmlformats.org/officeDocument/2006/relationships/image" Target="../media/image15.jpeg"/><Relationship Id="rId32" Type="http://schemas.openxmlformats.org/officeDocument/2006/relationships/image" Target="../media/image23.jpeg"/><Relationship Id="rId37" Type="http://schemas.openxmlformats.org/officeDocument/2006/relationships/image" Target="../media/image28.jpeg"/><Relationship Id="rId40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8.jpeg"/><Relationship Id="rId23" Type="http://schemas.openxmlformats.org/officeDocument/2006/relationships/image" Target="../media/image14.jpeg"/><Relationship Id="rId28" Type="http://schemas.openxmlformats.org/officeDocument/2006/relationships/image" Target="../media/image19.jpeg"/><Relationship Id="rId36" Type="http://schemas.openxmlformats.org/officeDocument/2006/relationships/image" Target="../media/image27.jpeg"/><Relationship Id="rId10" Type="http://schemas.openxmlformats.org/officeDocument/2006/relationships/image" Target="../media/image5.jpeg"/><Relationship Id="rId19" Type="http://schemas.microsoft.com/office/2007/relationships/hdphoto" Target="../media/hdphoto7.wdp"/><Relationship Id="rId31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13.jpeg"/><Relationship Id="rId27" Type="http://schemas.openxmlformats.org/officeDocument/2006/relationships/image" Target="../media/image18.jpeg"/><Relationship Id="rId30" Type="http://schemas.openxmlformats.org/officeDocument/2006/relationships/image" Target="../media/image21.jpeg"/><Relationship Id="rId35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мка\Марк подольский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88" y="1044693"/>
            <a:ext cx="1813768" cy="21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рамка\Клепец Денис 5в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94" y="213003"/>
            <a:ext cx="1857428" cy="139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рамка\158822934529888207771375784976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8" y="4812953"/>
            <a:ext cx="1452289" cy="15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рабочий стол\рамка\Бокое Тимур 8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63" y="1555386"/>
            <a:ext cx="1304239" cy="13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рабочий стол\рамка\Мазур Петр 5а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33" y="1608060"/>
            <a:ext cx="1656183" cy="14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рабочий стол\рамка\Осийчук Леонид 8в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2" y="3260291"/>
            <a:ext cx="1483699" cy="14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рабочий стол\рамка\Сумин Владимир 6в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24" y="169259"/>
            <a:ext cx="1434917" cy="17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рабочий стол\рамка\Субботин 7а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31" y="222629"/>
            <a:ext cx="1548254" cy="13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рабочий стол\рамка\IMG_20200428_15325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96" y="3121830"/>
            <a:ext cx="1612223" cy="13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рабочий стол\звезда\734A6F34-CBAC-4D79-8AEA-1995D18E7DB3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4504">
            <a:off x="3737334" y="3534062"/>
            <a:ext cx="1558382" cy="14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рабочий стол\звезда\_KtWWfWIxCA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02" y="2981797"/>
            <a:ext cx="2219933" cy="17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рабочий стол\звезда\1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87" y="3233733"/>
            <a:ext cx="2483291" cy="24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рабочий стол\звезда\Акимочкин Радмир5г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6331">
            <a:off x="3373968" y="3460755"/>
            <a:ext cx="2492138" cy="24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рабочий стол\звезда\Андросов Никита 6в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056">
            <a:off x="3815966" y="3003145"/>
            <a:ext cx="1958953" cy="202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рабочий стол\звезда\Вельк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739">
            <a:off x="3582722" y="3522607"/>
            <a:ext cx="2308394" cy="26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рабочий стол\звезда\Индауров Данил 8г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82">
            <a:off x="3241876" y="3626200"/>
            <a:ext cx="2500252" cy="23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D:\рабочий стол\звезда\Василенко Данил 8а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04" y="3485013"/>
            <a:ext cx="2478079" cy="19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:\рабочий стол\звезда\Вельк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944">
            <a:off x="3720930" y="3342574"/>
            <a:ext cx="1981402" cy="22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рабочий стол\звезда\Дедух Иван 6а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99" y="3608356"/>
            <a:ext cx="2578236" cy="25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:\рабочий стол\звезда\джамалитдинова Хадича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11" y="3409504"/>
            <a:ext cx="2485006" cy="23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рабочий стол\звезда\Изосимов Аркадий 6г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72" y="3233979"/>
            <a:ext cx="2515650" cy="2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рабочий стол\звезда\Кравченко Егор 5а (1)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71" y="3066770"/>
            <a:ext cx="3261708" cy="31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рабочий стол\звезда\Мхоян эрик 5г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38" y="3176613"/>
            <a:ext cx="2896574" cy="29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D:\рабочий стол\звезда\Романенко Кирилл 8г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87">
            <a:off x="2951503" y="2945714"/>
            <a:ext cx="3033113" cy="31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:\рабочий стол\звезда\Паначёв Максим 6б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98">
            <a:off x="2969390" y="3333758"/>
            <a:ext cx="2815944" cy="25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D:\рабочий стол\звезда\скоробогатов 8г вадим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33" y="3209144"/>
            <a:ext cx="2802740" cy="27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D:\рабочий стол\звезда\технология (6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58" y="3645392"/>
            <a:ext cx="2268825" cy="220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D:\рабочий стол\звезда\Романенко Кирилл 8г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43" y="2981797"/>
            <a:ext cx="3540988" cy="33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576" y="6186593"/>
            <a:ext cx="773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141-я САЛЮТУЕТ В ЧЕСТЬ ПОБЕДЫ </a:t>
            </a:r>
            <a:endParaRPr lang="ru-RU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D:\рабочий стол\рамка\ШавкуновАндрей 5в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8" y="1920672"/>
            <a:ext cx="1585229" cy="14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3D звуки - Фейерверк_(Audio-VK4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468544" y="5174711"/>
            <a:ext cx="487363" cy="487363"/>
          </a:xfrm>
          <a:prstGeom prst="rect">
            <a:avLst/>
          </a:prstGeom>
        </p:spPr>
      </p:pic>
      <p:pic>
        <p:nvPicPr>
          <p:cNvPr id="1033" name="Picture 9" descr="D:\рабочий стол\рамка\Кругликов Даниил 6а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32" y="4430449"/>
            <a:ext cx="1311295" cy="16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9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3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9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3" fill="remove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remove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9" fill="remove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</Words>
  <Application>Microsoft Office PowerPoint</Application>
  <PresentationFormat>Экран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Юрьевна Беккер</dc:creator>
  <cp:lastModifiedBy>Елена Викторовна Родина</cp:lastModifiedBy>
  <cp:revision>12</cp:revision>
  <dcterms:created xsi:type="dcterms:W3CDTF">2020-05-05T04:55:45Z</dcterms:created>
  <dcterms:modified xsi:type="dcterms:W3CDTF">2020-05-05T14:13:05Z</dcterms:modified>
</cp:coreProperties>
</file>