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0" r:id="rId4"/>
    <p:sldMasterId id="2147483732" r:id="rId5"/>
  </p:sldMasterIdLst>
  <p:sldIdLst>
    <p:sldId id="256" r:id="rId6"/>
    <p:sldId id="273" r:id="rId7"/>
    <p:sldId id="264" r:id="rId8"/>
    <p:sldId id="262" r:id="rId9"/>
    <p:sldId id="265" r:id="rId10"/>
    <p:sldId id="266" r:id="rId11"/>
    <p:sldId id="261" r:id="rId12"/>
    <p:sldId id="275" r:id="rId13"/>
    <p:sldId id="281" r:id="rId14"/>
    <p:sldId id="271" r:id="rId15"/>
    <p:sldId id="282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04DFC7-9CFE-4C0E-BF6D-B71CA0729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2D2D0EF-9D08-44B3-853E-0EEA1BA4A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C07418-DC24-44DE-A221-EA5B250B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4D6997-75B6-4B4F-8121-B85AEBEF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9CE979-06DF-46C0-9CAC-ACD0E857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1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8B5D5A-C038-438D-BEB9-06E65773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2593911-A6A7-45CA-B431-85C4C0E92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60B259-3A40-49A1-95EB-4DE7FBB3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7BA119-E71A-4635-80A9-38A21608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A9A6A0-8375-4F7F-AD95-025856CB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2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DDF22F9-DE31-42C9-A2D4-AC346933B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1386C55-85BC-4E51-A7A3-96A12FA19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2B81EB-3539-460D-B0E7-95161C954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4CD8EC-BCF7-443A-A59E-164B2B3C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0AA291-4954-4A37-8C85-04385C31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89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8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2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4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64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42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08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82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5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D8077D-D2B7-45BE-B521-6C0333CA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C6CB44-4BDF-4486-8B64-77A26CEB0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46622E-0548-4C36-88D8-35D0CAB1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1AC6F2-F848-44F1-B7B3-5EFDA863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CDAADA-E777-4231-A4E6-3BC6D59F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0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45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01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69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23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44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39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94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29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6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761A4C-BAEF-4D56-B855-5B8505B6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C62D48-51E9-49A0-8407-B03660A7D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40FE47-F1C7-4E3F-9D2B-DD59719D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DD4CF5A-650A-4500-9752-BDB5B58C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AF2168-60A9-4D3F-BF4D-4C51F23F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79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45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3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1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04DFC7-9CFE-4C0E-BF6D-B71CA0729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2D2D0EF-9D08-44B3-853E-0EEA1BA4A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C07418-DC24-44DE-A221-EA5B250B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4D6997-75B6-4B4F-8121-B85AEBEF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9CE979-06DF-46C0-9CAC-ACD0E857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41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D8077D-D2B7-45BE-B521-6C0333CA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C6CB44-4BDF-4486-8B64-77A26CEB0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46622E-0548-4C36-88D8-35D0CAB1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1AC6F2-F848-44F1-B7B3-5EFDA863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CDAADA-E777-4231-A4E6-3BC6D59F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33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761A4C-BAEF-4D56-B855-5B8505B6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C62D48-51E9-49A0-8407-B03660A7D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40FE47-F1C7-4E3F-9D2B-DD59719D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DD4CF5A-650A-4500-9752-BDB5B58C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AF2168-60A9-4D3F-BF4D-4C51F23F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15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176278-4FE4-416F-8E48-4E9E755C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D40A5A-37D3-4740-9FD2-88C2DF332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BB985ED-1C10-44A4-8E75-A2DA9802B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37CBD49-6F6F-4467-B1BB-AC43CD62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2D5256-E8BB-4B27-B2F0-FE1D3046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F52ADC-F5D4-40EE-99E6-1EF66500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91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CF6963-37EC-490B-8100-40414D48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1AE9F7-41B8-43DE-9003-FE5D4E72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B97BD23-0ACA-4CB1-A58B-F3A2A454C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E7185F-52D5-4989-9CC7-C011671D5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DA1F873-E10D-4BE9-AD87-10CFF3F75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E639830-5C12-4D43-995F-1F6E31DC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477BEF5-F6B0-4A20-BFA7-B8CD08D3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0B2D712-6FE3-4405-BE52-5CDB3FA4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72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9E7D18-E48D-4A31-B5EC-9840C1AD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66E05F7-A6C5-430F-839C-B3B0E011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22E4A40-0663-40AE-9A1A-708998AA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2D196FB-98B0-44B4-A4E8-7F45B2F9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9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176278-4FE4-416F-8E48-4E9E755C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D40A5A-37D3-4740-9FD2-88C2DF332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BB985ED-1C10-44A4-8E75-A2DA9802B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37CBD49-6F6F-4467-B1BB-AC43CD62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2D5256-E8BB-4B27-B2F0-FE1D3046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F52ADC-F5D4-40EE-99E6-1EF66500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49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AEC5EC1-A14A-4C49-B34F-34CB0350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3EFDA10-7422-41AD-80E0-D8042ED2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76CAC75-907B-4A08-A2A1-3F050AC8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39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4F40DA-B83A-4923-A0D0-33D194D9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2E0122-6CFE-4347-B102-834350EB4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A3260DA-FF44-429B-BB66-27773F70B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982CA07-5C31-4E89-A1ED-60D5F760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7A603BD-429D-4982-8262-2747ECD2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535779-7879-4ACD-9E8F-AF096EED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21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1C5DAC-E7AC-4B64-B319-409E93D8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53627C6-D59D-44AB-BC3E-C2A88BD7C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CB77BBD-C8F6-4647-9FD6-62D14D26A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DBB30E3-32FE-4E6E-B8DA-7147FD90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E68214E-5DAC-4BCD-80FA-602634F3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448307A-8D6D-4B01-8753-93E19164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77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8B5D5A-C038-438D-BEB9-06E65773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2593911-A6A7-45CA-B431-85C4C0E92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60B259-3A40-49A1-95EB-4DE7FBB3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7BA119-E71A-4635-80A9-38A21608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A9A6A0-8375-4F7F-AD95-025856CB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68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DDF22F9-DE31-42C9-A2D4-AC346933B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1386C55-85BC-4E51-A7A3-96A12FA19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2B81EB-3539-460D-B0E7-95161C954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4CD8EC-BCF7-443A-A59E-164B2B3C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0AA291-4954-4A37-8C85-04385C31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508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45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62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560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069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7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CF6963-37EC-490B-8100-40414D48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1AE9F7-41B8-43DE-9003-FE5D4E72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B97BD23-0ACA-4CB1-A58B-F3A2A454C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E7185F-52D5-4989-9CC7-C011671D5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DA1F873-E10D-4BE9-AD87-10CFF3F75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E639830-5C12-4D43-995F-1F6E31DC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477BEF5-F6B0-4A20-BFA7-B8CD08D3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0B2D712-6FE3-4405-BE52-5CDB3FA4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21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606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13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686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584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020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9E7D18-E48D-4A31-B5EC-9840C1AD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66E05F7-A6C5-430F-839C-B3B0E011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22E4A40-0663-40AE-9A1A-708998AA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2D196FB-98B0-44B4-A4E8-7F45B2F9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1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AEC5EC1-A14A-4C49-B34F-34CB0350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3EFDA10-7422-41AD-80E0-D8042ED2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76CAC75-907B-4A08-A2A1-3F050AC8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4F40DA-B83A-4923-A0D0-33D194D9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2E0122-6CFE-4347-B102-834350EB4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A3260DA-FF44-429B-BB66-27773F70B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982CA07-5C31-4E89-A1ED-60D5F760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7A603BD-429D-4982-8262-2747ECD2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535779-7879-4ACD-9E8F-AF096EED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9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1C5DAC-E7AC-4B64-B319-409E93D8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53627C6-D59D-44AB-BC3E-C2A88BD7C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CB77BBD-C8F6-4647-9FD6-62D14D26A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DBB30E3-32FE-4E6E-B8DA-7147FD90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6F10-19F7-4988-9D3F-618F40B40BE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E68214E-5DAC-4BCD-80FA-602634F3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448307A-8D6D-4B01-8753-93E19164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4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190823-B51B-45E1-A4BF-2F905883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51C2C77-6E09-4510-A4BC-9902E5BE9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891CD8C-DC04-4183-8345-C08CABBD8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6F10-19F7-4988-9D3F-618F40B40BE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C2D223-CFBD-4407-89E5-77BBE9B86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7C9610-3E4E-46BA-B25F-C07F9383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64F66-C687-4C73-A829-E8371020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0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3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9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190823-B51B-45E1-A4BF-2F905883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51C2C77-6E09-4510-A4BC-9902E5BE9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891CD8C-DC04-4183-8345-C08CABBD8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6F10-19F7-4988-9D3F-618F40B40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C2D223-CFBD-4407-89E5-77BBE9B86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7C9610-3E4E-46BA-B25F-C07F9383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64F66-C687-4C73-A829-E8371020E2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0C1394E-5EBE-4C68-A44D-35DDE0600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 descr="https://www.kemfil.ru/files/images/car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143" y="448010"/>
            <a:ext cx="4643263" cy="29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0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510EDA7-12B5-495D-A34D-7B96876C8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566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389E25B-DE78-4134-B25D-A93BEAB2F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05"/>
            <a:ext cx="12192000" cy="68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495549" y="3429317"/>
            <a:ext cx="740664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ru-RU" sz="3200" dirty="0" smtClean="0">
              <a:solidFill>
                <a:srgbClr val="FFFFFF"/>
              </a:solidFill>
              <a:latin typeface="Open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ru-RU" sz="3200" dirty="0" smtClean="0">
              <a:solidFill>
                <a:srgbClr val="FFFFFF"/>
              </a:solidFill>
              <a:latin typeface="Open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FFFFFF"/>
                </a:solidFill>
                <a:latin typeface="Open"/>
                <a:ea typeface="+mn-lt"/>
                <a:cs typeface="+mn-lt"/>
              </a:rPr>
              <a:t>Спасибо за внимание!</a:t>
            </a:r>
            <a:endParaRPr lang="ru-RU" sz="3200" dirty="0">
              <a:solidFill>
                <a:srgbClr val="FFFFFF"/>
              </a:solidFill>
              <a:latin typeface="Open"/>
              <a:ea typeface="+mn-lt"/>
              <a:cs typeface="+mn-lt"/>
            </a:endParaRPr>
          </a:p>
        </p:txBody>
      </p:sp>
      <p:pic>
        <p:nvPicPr>
          <p:cNvPr id="2050" name="Picture 2" descr="https://xn--80aapampemcchfmo7a3c9ehj.xn--p1ai/upload/als-property-editorblock/5b0/5b07947862ce1f1220fe23b8677f1c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15" y="296264"/>
            <a:ext cx="5786210" cy="38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D5B2150-E10F-4819-8204-62E942506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35"/>
            <a:ext cx="12191999" cy="6863738"/>
          </a:xfrm>
          <a:prstGeom prst="rect">
            <a:avLst/>
          </a:prstGeom>
        </p:spPr>
      </p:pic>
      <p:pic>
        <p:nvPicPr>
          <p:cNvPr id="2052" name="Picture 4" descr="https://xn--80aapampemcchfmo7a3c9ehj.xn--p1ai/upload/als-property-editorblock/5b0/5b07947862ce1f1220fe23b8677f1c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4686"/>
            <a:ext cx="12192000" cy="81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D5B2150-E10F-4819-8204-62E942506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12191999" cy="68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1464730" y="3604560"/>
            <a:ext cx="8779933" cy="22925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700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		</a:t>
            </a:r>
            <a:r>
              <a:rPr lang="ru-RU" sz="1700" i="1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«Можно будет посещать концертные залы, музеи, выставочные залы. </a:t>
            </a:r>
            <a:r>
              <a:rPr lang="ru-RU" sz="1700" i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       И </a:t>
            </a:r>
            <a:r>
              <a:rPr lang="ru-RU" sz="1700" i="1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очень рассчитываю на то, что молодые люди воспользуются этой новой возможностью и смогут посещать не только свои региональные, но и общероссийские учреждения культуры. Многие хотят приобщаться к нашему культурному наследию… они смогут это сделать. В данном случае за счёт государства</a:t>
            </a:r>
            <a:r>
              <a:rPr lang="ru-RU" sz="1700" i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».</a:t>
            </a:r>
            <a:endParaRPr lang="ru-RU" sz="1700" b="1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7269" y="240376"/>
            <a:ext cx="4929292" cy="3146880"/>
          </a:xfrm>
          <a:prstGeom prst="roundRect">
            <a:avLst>
              <a:gd name="adj" fmla="val 0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Во время программы «Прямая линия с Владимиром Путиным»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0" y="322073"/>
            <a:ext cx="4747289" cy="298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50666" y="251453"/>
            <a:ext cx="263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i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Прямая линия </a:t>
            </a:r>
          </a:p>
          <a:p>
            <a:pPr algn="ctr">
              <a:lnSpc>
                <a:spcPct val="150000"/>
              </a:lnSpc>
            </a:pPr>
            <a:r>
              <a:rPr lang="ru-RU" sz="2000" i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Владимира Путина </a:t>
            </a:r>
          </a:p>
          <a:p>
            <a:pPr algn="ctr">
              <a:lnSpc>
                <a:spcPct val="150000"/>
              </a:lnSpc>
            </a:pPr>
            <a:r>
              <a:rPr lang="ru-RU" sz="2000" i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30 </a:t>
            </a:r>
            <a:r>
              <a:rPr lang="ru-RU" sz="2000" i="1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июня 2021 </a:t>
            </a:r>
            <a:r>
              <a:rPr lang="ru-RU" sz="2000" i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года</a:t>
            </a:r>
            <a:endParaRPr lang="ru-RU" sz="2000" i="1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66561" y="2828550"/>
            <a:ext cx="3806747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Президент </a:t>
            </a:r>
            <a:r>
              <a:rPr lang="ru-RU" b="1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РФ В.В. Путин: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67A52B5-D9F4-4FBB-A590-A5BBCDED5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1"/>
            <a:ext cx="12192000" cy="68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B1C650-89F2-4581-BB88-5D1879BA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2"/>
            <a:ext cx="12192000" cy="68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41DEB35-DD79-4780-BA10-42197CEC5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98"/>
            <a:ext cx="12191999" cy="688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061A14-D2B8-44CC-838B-01A2B0204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0"/>
            <a:ext cx="12192000" cy="686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551B216-40D9-4F97-8253-44E2E2519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F0A2A2-41A4-492F-8B03-7E2299AD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80" y="923925"/>
            <a:ext cx="907288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600" dirty="0" smtClean="0">
                <a:solidFill>
                  <a:srgbClr val="FFFFFF"/>
                </a:solidFill>
                <a:latin typeface="Cimero Pro"/>
                <a:ea typeface="+mj-lt"/>
                <a:cs typeface="+mj-lt"/>
              </a:rPr>
              <a:t>Проект «Пушкинская карта»</a:t>
            </a:r>
            <a:endParaRPr lang="ru-RU" sz="4600" dirty="0">
              <a:solidFill>
                <a:srgbClr val="FFFFFF"/>
              </a:solidFill>
              <a:latin typeface="Cimero Pro"/>
              <a:ea typeface="+mj-lt"/>
              <a:cs typeface="+mj-lt"/>
            </a:endParaRPr>
          </a:p>
          <a:p>
            <a:endParaRPr lang="ru-RU" sz="4600" dirty="0">
              <a:solidFill>
                <a:srgbClr val="FFFFFF"/>
              </a:solidFill>
              <a:latin typeface="Cimero Pro"/>
              <a:ea typeface="+mj-lt"/>
              <a:cs typeface="+mj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1498600" y="2480248"/>
            <a:ext cx="4368800" cy="20450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7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Подача заявки на оформление «Пушкинской карты» на </a:t>
            </a:r>
            <a:r>
              <a:rPr lang="ru-RU" sz="1700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портале «</a:t>
            </a:r>
            <a:r>
              <a:rPr lang="ru-RU" sz="1700" dirty="0" err="1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Госуслуги</a:t>
            </a:r>
            <a:r>
              <a:rPr lang="ru-RU" sz="17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» - с 1 сентября</a:t>
            </a:r>
            <a:endParaRPr lang="ru-RU" sz="1700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 smtClean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  <p:pic>
        <p:nvPicPr>
          <p:cNvPr id="5122" name="Picture 2" descr="https://xn--n1abebi.xn--80aaccp4ajwpkgbl4lpb.xn--p1ai/upload/iblock/058/%D0%B3%D0%BE%D1%81%D1%83%D1%81%D0%BB%D1%83%D0%B3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22" y="2063921"/>
            <a:ext cx="2024719" cy="202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ro.culture.ru/uploads/full/f158d537247107fcd64aa4fda6dc7e7b_w2048_h204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029" y="4620681"/>
            <a:ext cx="4460747" cy="5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9BFBDF21-9EA7-4BE1-839F-B3F876AEF02F}"/>
              </a:ext>
            </a:extLst>
          </p:cNvPr>
          <p:cNvSpPr txBox="1">
            <a:spLocks/>
          </p:cNvSpPr>
          <p:nvPr/>
        </p:nvSpPr>
        <p:spPr>
          <a:xfrm>
            <a:off x="1498600" y="4318058"/>
            <a:ext cx="4368800" cy="20450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7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   Афиша мероприятий - на портале </a:t>
            </a:r>
            <a:r>
              <a:rPr lang="en-US" sz="17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PRO.</a:t>
            </a:r>
            <a:r>
              <a:rPr lang="ru-RU" sz="1700" dirty="0" err="1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Культура.РФ</a:t>
            </a:r>
            <a:r>
              <a:rPr lang="ru-RU" sz="1700" dirty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 </a:t>
            </a:r>
            <a:r>
              <a:rPr lang="ru-RU" sz="17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и в приложении «</a:t>
            </a:r>
            <a:r>
              <a:rPr lang="ru-RU" sz="1700" dirty="0" err="1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Госуслуги.Культура</a:t>
            </a:r>
            <a:r>
              <a:rPr lang="ru-RU" sz="1700" dirty="0" smtClean="0">
                <a:solidFill>
                  <a:srgbClr val="FFFFFF"/>
                </a:solidFill>
                <a:latin typeface="Open Sans"/>
                <a:ea typeface="+mn-lt"/>
                <a:cs typeface="Calibri" panose="020F0502020204030204"/>
              </a:rPr>
              <a:t>»</a:t>
            </a:r>
            <a:endParaRPr lang="ru-RU" sz="1700" dirty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700" dirty="0" smtClean="0">
              <a:solidFill>
                <a:srgbClr val="FFFFFF"/>
              </a:solidFill>
              <a:latin typeface="Open Sans"/>
              <a:ea typeface="+mn-l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9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C5867F-39A7-4E3A-9EC3-490C0697D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55</Words>
  <Application>Microsoft Office PowerPoint</Application>
  <PresentationFormat>Широкоэкранный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Cimero Pro</vt:lpstr>
      <vt:lpstr>Open</vt:lpstr>
      <vt:lpstr>Open sans</vt:lpstr>
      <vt:lpstr>Open sans</vt:lpstr>
      <vt:lpstr>Тема Office</vt:lpstr>
      <vt:lpstr>1_Тема Office</vt:lpstr>
      <vt:lpstr>2_Тема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«Пушкинская карта»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Минкультуры ЧР Минаев Виктор Анатольевич</dc:creator>
  <cp:lastModifiedBy>Оксана Васильевна Афонина</cp:lastModifiedBy>
  <cp:revision>14</cp:revision>
  <dcterms:created xsi:type="dcterms:W3CDTF">2021-08-30T12:29:57Z</dcterms:created>
  <dcterms:modified xsi:type="dcterms:W3CDTF">2023-10-11T02:24:14Z</dcterms:modified>
</cp:coreProperties>
</file>